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anae Mori" initials="H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648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5064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3470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20149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18602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付きの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457707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または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3339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5769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6838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0959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1689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9/8/2021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9538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1834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8945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4229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172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99562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585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  <p:sldLayoutId id="2147483681" r:id="rId13"/>
    <p:sldLayoutId id="2147483682" r:id="rId14"/>
    <p:sldLayoutId id="2147483683" r:id="rId15"/>
    <p:sldLayoutId id="2147483684" r:id="rId16"/>
  </p:sldLayoutIdLst>
  <p:txStyles>
    <p:titleStyle>
      <a:lvl1pPr algn="l" defTabSz="457200" rtl="0" eaLnBrk="1" latinLnBrk="0" hangingPunct="1">
        <a:spcBef>
          <a:spcPct val="0"/>
        </a:spcBef>
        <a:buNone/>
        <a:defRPr kumimoji="1"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2303" y="86370"/>
            <a:ext cx="7240649" cy="616226"/>
          </a:xfrm>
        </p:spPr>
        <p:txBody>
          <a:bodyPr>
            <a:noAutofit/>
          </a:bodyPr>
          <a:lstStyle/>
          <a:p>
            <a:r>
              <a:rPr lang="en-US" altLang="ja-JP" sz="2000" dirty="0"/>
              <a:t>JICA KCCP Program ”Promotion of Social Participation of Persons with Disabilities through Sports (A)”</a:t>
            </a:r>
            <a:endParaRPr kumimoji="1" lang="ja-JP" altLang="en-US" sz="20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75804" y="2520830"/>
            <a:ext cx="6560128" cy="4337170"/>
          </a:xfrm>
        </p:spPr>
        <p:txBody>
          <a:bodyPr>
            <a:normAutofit/>
          </a:bodyPr>
          <a:lstStyle/>
          <a:p>
            <a:r>
              <a:rPr lang="en-US" altLang="ja-JP" dirty="0"/>
              <a:t>Mission and activities of the organization</a:t>
            </a:r>
            <a:br>
              <a:rPr lang="en-US" altLang="ja-JP" dirty="0"/>
            </a:b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r>
              <a:rPr lang="en-US" altLang="ja-JP" dirty="0"/>
              <a:t>Your duty in the organization</a:t>
            </a:r>
            <a:br>
              <a:rPr lang="en-US" altLang="ja-JP" dirty="0"/>
            </a:br>
            <a:br>
              <a:rPr lang="en-US" altLang="ja-JP" dirty="0"/>
            </a:br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3E85405-1615-48B6-88FE-767250E91FBC}"/>
              </a:ext>
            </a:extLst>
          </p:cNvPr>
          <p:cNvSpPr txBox="1"/>
          <p:nvPr/>
        </p:nvSpPr>
        <p:spPr>
          <a:xfrm>
            <a:off x="7110413" y="857251"/>
            <a:ext cx="1842635" cy="11834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ja-JP" sz="1013" dirty="0">
                <a:latin typeface="Arial" panose="020B0604020202020204" pitchFamily="34" charset="0"/>
                <a:cs typeface="Arial" panose="020B0604020202020204" pitchFamily="34" charset="0"/>
              </a:rPr>
              <a:t>Picture</a:t>
            </a:r>
            <a:r>
              <a:rPr lang="ja-JP" altLang="en-US" sz="101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1013" dirty="0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ja-JP" altLang="en-US" sz="101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1013" dirty="0">
                <a:latin typeface="Arial" panose="020B0604020202020204" pitchFamily="34" charset="0"/>
                <a:cs typeface="Arial" panose="020B0604020202020204" pitchFamily="34" charset="0"/>
              </a:rPr>
              <a:t>National flag</a:t>
            </a:r>
          </a:p>
          <a:p>
            <a:endParaRPr lang="en-US" altLang="ja-JP" sz="1013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ja-JP" sz="1013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ja-JP" sz="1013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ja-JP" sz="1013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ja-JP" sz="1013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ja-JP" altLang="en-US" sz="101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四角形: 角を丸くする 3">
            <a:extLst>
              <a:ext uri="{FF2B5EF4-FFF2-40B4-BE49-F238E27FC236}">
                <a16:creationId xmlns:a16="http://schemas.microsoft.com/office/drawing/2014/main" id="{2D248A88-450E-4D2C-BDB7-B325A310EBEF}"/>
              </a:ext>
            </a:extLst>
          </p:cNvPr>
          <p:cNvSpPr/>
          <p:nvPr/>
        </p:nvSpPr>
        <p:spPr>
          <a:xfrm>
            <a:off x="7293430" y="2387115"/>
            <a:ext cx="1531916" cy="167093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3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</a:t>
            </a:r>
            <a:r>
              <a:rPr kumimoji="1" lang="ja-JP" altLang="en-US" sz="13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13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photo</a:t>
            </a:r>
            <a:endParaRPr kumimoji="1" lang="ja-JP" altLang="en-US" sz="13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8F7A8C9B-D60C-4A3C-9186-1FD20B060529}"/>
              </a:ext>
            </a:extLst>
          </p:cNvPr>
          <p:cNvSpPr/>
          <p:nvPr/>
        </p:nvSpPr>
        <p:spPr>
          <a:xfrm>
            <a:off x="7265771" y="4477819"/>
            <a:ext cx="1531917" cy="152293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3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of my</a:t>
            </a:r>
          </a:p>
          <a:p>
            <a:pPr algn="ctr"/>
            <a:r>
              <a:rPr kumimoji="1" lang="en-US" altLang="ja-JP" sz="13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Organization</a:t>
            </a:r>
            <a:endParaRPr kumimoji="1" lang="ja-JP" altLang="en-US" sz="13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E9521735-D4FC-4159-AFB6-7B146098FB77}"/>
              </a:ext>
            </a:extLst>
          </p:cNvPr>
          <p:cNvSpPr txBox="1"/>
          <p:nvPr/>
        </p:nvSpPr>
        <p:spPr>
          <a:xfrm>
            <a:off x="375804" y="988563"/>
            <a:ext cx="52084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solidFill>
                  <a:schemeClr val="tx1">
                    <a:lumMod val="75000"/>
                    <a:lumOff val="25000"/>
                  </a:schemeClr>
                </a:solidFill>
                <a:latin typeface="Trebuchet MS 本文"/>
                <a:cs typeface="Arial" panose="020B0604020202020204" pitchFamily="34" charset="0"/>
              </a:rPr>
              <a:t>Name</a:t>
            </a:r>
            <a:r>
              <a:rPr lang="ja-JP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Trebuchet MS 本文"/>
                <a:cs typeface="Arial" panose="020B0604020202020204" pitchFamily="34" charset="0"/>
              </a:rPr>
              <a:t> </a:t>
            </a:r>
            <a:r>
              <a:rPr lang="en-US" altLang="ja-JP" dirty="0">
                <a:solidFill>
                  <a:schemeClr val="tx1">
                    <a:lumMod val="75000"/>
                    <a:lumOff val="25000"/>
                  </a:schemeClr>
                </a:solidFill>
                <a:latin typeface="Trebuchet MS 本文"/>
                <a:cs typeface="Arial" panose="020B0604020202020204" pitchFamily="34" charset="0"/>
              </a:rPr>
              <a:t>:</a:t>
            </a:r>
          </a:p>
          <a:p>
            <a:r>
              <a:rPr lang="en-US" altLang="ja-JP" dirty="0">
                <a:solidFill>
                  <a:schemeClr val="tx1">
                    <a:lumMod val="75000"/>
                    <a:lumOff val="25000"/>
                  </a:schemeClr>
                </a:solidFill>
                <a:latin typeface="Trebuchet MS 本文"/>
                <a:cs typeface="Arial" panose="020B0604020202020204" pitchFamily="34" charset="0"/>
              </a:rPr>
              <a:t>Country :</a:t>
            </a:r>
          </a:p>
          <a:p>
            <a:r>
              <a:rPr lang="en-US" altLang="ja-JP" dirty="0">
                <a:solidFill>
                  <a:schemeClr val="tx1">
                    <a:lumMod val="75000"/>
                    <a:lumOff val="25000"/>
                  </a:schemeClr>
                </a:solidFill>
                <a:latin typeface="Trebuchet MS 本文"/>
                <a:cs typeface="Arial" panose="020B0604020202020204" pitchFamily="34" charset="0"/>
              </a:rPr>
              <a:t>Organization</a:t>
            </a:r>
            <a:r>
              <a:rPr lang="ja-JP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Trebuchet MS 本文"/>
                <a:cs typeface="Arial" panose="020B0604020202020204" pitchFamily="34" charset="0"/>
              </a:rPr>
              <a:t> </a:t>
            </a:r>
            <a:r>
              <a:rPr lang="en-US" altLang="ja-JP" dirty="0">
                <a:solidFill>
                  <a:schemeClr val="tx1">
                    <a:lumMod val="75000"/>
                    <a:lumOff val="25000"/>
                  </a:schemeClr>
                </a:solidFill>
                <a:latin typeface="Trebuchet MS 本文"/>
                <a:cs typeface="Arial" panose="020B0604020202020204" pitchFamily="34" charset="0"/>
              </a:rPr>
              <a:t>:</a:t>
            </a:r>
            <a:r>
              <a:rPr lang="ja-JP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Trebuchet MS 本文"/>
                <a:cs typeface="Arial" panose="020B0604020202020204" pitchFamily="34" charset="0"/>
              </a:rPr>
              <a:t> 　　　　　　　　　</a:t>
            </a:r>
            <a:endParaRPr lang="en-US" altLang="ja-JP" dirty="0">
              <a:solidFill>
                <a:schemeClr val="tx1">
                  <a:lumMod val="75000"/>
                  <a:lumOff val="25000"/>
                </a:schemeClr>
              </a:solidFill>
              <a:latin typeface="Trebuchet MS 本文"/>
              <a:cs typeface="Arial" panose="020B0604020202020204" pitchFamily="34" charset="0"/>
            </a:endParaRPr>
          </a:p>
          <a:p>
            <a:r>
              <a:rPr lang="en-US" altLang="ja-JP" dirty="0">
                <a:solidFill>
                  <a:schemeClr val="tx1">
                    <a:lumMod val="75000"/>
                    <a:lumOff val="25000"/>
                  </a:schemeClr>
                </a:solidFill>
                <a:latin typeface="Trebuchet MS 本文"/>
                <a:cs typeface="Arial" panose="020B0604020202020204" pitchFamily="34" charset="0"/>
              </a:rPr>
              <a:t>Position</a:t>
            </a:r>
            <a:r>
              <a:rPr lang="ja-JP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Trebuchet MS 本文"/>
                <a:cs typeface="Arial" panose="020B0604020202020204" pitchFamily="34" charset="0"/>
              </a:rPr>
              <a:t> </a:t>
            </a:r>
            <a:r>
              <a:rPr lang="en-US" altLang="ja-JP" dirty="0">
                <a:solidFill>
                  <a:schemeClr val="tx1">
                    <a:lumMod val="75000"/>
                    <a:lumOff val="25000"/>
                  </a:schemeClr>
                </a:solidFill>
                <a:latin typeface="Trebuchet MS 本文"/>
                <a:cs typeface="Arial" panose="020B0604020202020204" pitchFamily="34" charset="0"/>
              </a:rPr>
              <a:t>:</a:t>
            </a:r>
            <a:endParaRPr lang="ja-JP" altLang="en-US" dirty="0">
              <a:solidFill>
                <a:schemeClr val="tx1">
                  <a:lumMod val="75000"/>
                  <a:lumOff val="25000"/>
                </a:schemeClr>
              </a:solidFill>
              <a:latin typeface="Trebuchet MS 本文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7834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>
            <a:spLocks noGrp="1"/>
          </p:cNvSpPr>
          <p:nvPr>
            <p:ph type="title"/>
          </p:nvPr>
        </p:nvSpPr>
        <p:spPr>
          <a:xfrm>
            <a:off x="83457" y="138113"/>
            <a:ext cx="7240649" cy="616226"/>
          </a:xfrm>
        </p:spPr>
        <p:txBody>
          <a:bodyPr>
            <a:noAutofit/>
          </a:bodyPr>
          <a:lstStyle/>
          <a:p>
            <a:r>
              <a:rPr lang="en-US" altLang="ja-JP" sz="2000" dirty="0"/>
              <a:t>JICA KCCP Program ”Promotion of Social Participation of Persons with Disabilities through Sports (A)”</a:t>
            </a:r>
            <a:endParaRPr kumimoji="1" lang="ja-JP" altLang="en-US" sz="20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45630" y="1398443"/>
            <a:ext cx="6821054" cy="5235720"/>
          </a:xfrm>
        </p:spPr>
        <p:txBody>
          <a:bodyPr/>
          <a:lstStyle/>
          <a:p>
            <a:r>
              <a:rPr lang="en-US" altLang="ja-JP" dirty="0"/>
              <a:t>My organizations’ issue or challenge on the promotion of social participation of persons with disabilities through sports</a:t>
            </a:r>
          </a:p>
          <a:p>
            <a:endParaRPr kumimoji="1"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  <a:p>
            <a:r>
              <a:rPr lang="en-US" altLang="ja-JP" dirty="0"/>
              <a:t>My expectations from this course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78054336"/>
      </p:ext>
    </p:extLst>
  </p:cSld>
  <p:clrMapOvr>
    <a:masterClrMapping/>
  </p:clrMapOvr>
</p:sld>
</file>

<file path=ppt/theme/theme1.xml><?xml version="1.0" encoding="utf-8"?>
<a:theme xmlns:a="http://schemas.openxmlformats.org/drawingml/2006/main" name="ファセット">
  <a:themeElements>
    <a:clrScheme name="ファセット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ファセット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ファセッ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528</TotalTime>
  <Words>89</Words>
  <Application>Microsoft Office PowerPoint</Application>
  <PresentationFormat>画面に合わせる (4:3)</PresentationFormat>
  <Paragraphs>28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Trebuchet MS 本文</vt:lpstr>
      <vt:lpstr>Arial</vt:lpstr>
      <vt:lpstr>Trebuchet MS</vt:lpstr>
      <vt:lpstr>Wingdings 3</vt:lpstr>
      <vt:lpstr>ファセット</vt:lpstr>
      <vt:lpstr>JICA KCCP Program ”Promotion of Social Participation of Persons with Disabilities through Sports (A)”</vt:lpstr>
      <vt:lpstr>JICA KCCP Program ”Promotion of Social Participation of Persons with Disabilities through Sports (A)”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INCEPTION REPORT</dc:title>
  <dc:creator>ISAWA Hitomi/JICA</dc:creator>
  <cp:lastModifiedBy>コ・イノベーション研究所 一般社団法人</cp:lastModifiedBy>
  <cp:revision>17</cp:revision>
  <dcterms:created xsi:type="dcterms:W3CDTF">2017-05-22T02:40:24Z</dcterms:created>
  <dcterms:modified xsi:type="dcterms:W3CDTF">2021-09-08T03:20:34Z</dcterms:modified>
</cp:coreProperties>
</file>