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e Mori" initials="H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4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6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7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14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60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5770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3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6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3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5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8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3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4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2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5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303" y="86370"/>
            <a:ext cx="7240649" cy="616226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JICA KCCP Program ”Promotion of Social Participation of Persons with Disabilities through Sports (A)”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804" y="2520830"/>
            <a:ext cx="6560128" cy="4337170"/>
          </a:xfrm>
        </p:spPr>
        <p:txBody>
          <a:bodyPr>
            <a:normAutofit/>
          </a:bodyPr>
          <a:lstStyle/>
          <a:p>
            <a:r>
              <a:rPr lang="en-US" altLang="ja-JP" dirty="0"/>
              <a:t>Mission and activities of the organization</a:t>
            </a:r>
            <a:br>
              <a:rPr lang="en-US" altLang="ja-JP" dirty="0"/>
            </a:b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/>
              <a:t>Your duty in the organization</a:t>
            </a:r>
            <a:br>
              <a:rPr lang="en-US" altLang="ja-JP" dirty="0"/>
            </a:br>
            <a:br>
              <a:rPr lang="en-US" altLang="ja-JP" dirty="0"/>
            </a:b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E85405-1615-48B6-88FE-767250E91FBC}"/>
              </a:ext>
            </a:extLst>
          </p:cNvPr>
          <p:cNvSpPr txBox="1"/>
          <p:nvPr/>
        </p:nvSpPr>
        <p:spPr>
          <a:xfrm>
            <a:off x="7110413" y="857251"/>
            <a:ext cx="1842635" cy="1183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13" dirty="0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lang="ja-JP" altLang="en-US" sz="10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13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13" dirty="0">
                <a:latin typeface="Arial" panose="020B0604020202020204" pitchFamily="34" charset="0"/>
                <a:cs typeface="Arial" panose="020B0604020202020204" pitchFamily="34" charset="0"/>
              </a:rPr>
              <a:t>National flag</a:t>
            </a:r>
          </a:p>
          <a:p>
            <a:endParaRPr lang="en-US" altLang="ja-JP" sz="101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01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01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01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01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en-US" sz="101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四角形: 角を丸くする 3">
            <a:extLst>
              <a:ext uri="{FF2B5EF4-FFF2-40B4-BE49-F238E27FC236}">
                <a16:creationId xmlns:a16="http://schemas.microsoft.com/office/drawing/2014/main" id="{2D248A88-450E-4D2C-BDB7-B325A310EBEF}"/>
              </a:ext>
            </a:extLst>
          </p:cNvPr>
          <p:cNvSpPr/>
          <p:nvPr/>
        </p:nvSpPr>
        <p:spPr>
          <a:xfrm>
            <a:off x="7293430" y="2387115"/>
            <a:ext cx="1531916" cy="16709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kumimoji="1" lang="ja-JP" altLang="en-US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  <a:endParaRPr kumimoji="1" lang="ja-JP" altLang="en-US" sz="13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7A8C9B-D60C-4A3C-9186-1FD20B060529}"/>
              </a:ext>
            </a:extLst>
          </p:cNvPr>
          <p:cNvSpPr/>
          <p:nvPr/>
        </p:nvSpPr>
        <p:spPr>
          <a:xfrm>
            <a:off x="7265771" y="4477819"/>
            <a:ext cx="1531917" cy="15229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of my</a:t>
            </a:r>
          </a:p>
          <a:p>
            <a:pPr algn="ctr"/>
            <a:r>
              <a:rPr kumimoji="1" lang="en-US" altLang="ja-JP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endParaRPr kumimoji="1" lang="ja-JP" altLang="en-US" sz="13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521735-D4FC-4159-AFB6-7B146098FB77}"/>
              </a:ext>
            </a:extLst>
          </p:cNvPr>
          <p:cNvSpPr txBox="1"/>
          <p:nvPr/>
        </p:nvSpPr>
        <p:spPr>
          <a:xfrm>
            <a:off x="375804" y="988563"/>
            <a:ext cx="5208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Name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:</a:t>
            </a:r>
          </a:p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Country :</a:t>
            </a:r>
          </a:p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Organization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: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 　　　　　　　　　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Trebuchet MS 本文"/>
              <a:cs typeface="Arial" panose="020B0604020202020204" pitchFamily="34" charset="0"/>
            </a:endParaRPr>
          </a:p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Position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 本文"/>
                <a:cs typeface="Arial" panose="020B0604020202020204" pitchFamily="34" charset="0"/>
              </a:rPr>
              <a:t>: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Trebuchet MS 本文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3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457" y="138113"/>
            <a:ext cx="7240649" cy="616226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JICA KCCP Program ”Promotion of Social Participation of Persons with Disabilities through Sports (A)”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630" y="1398443"/>
            <a:ext cx="6821054" cy="5235720"/>
          </a:xfrm>
        </p:spPr>
        <p:txBody>
          <a:bodyPr/>
          <a:lstStyle/>
          <a:p>
            <a:r>
              <a:rPr lang="en-US" altLang="ja-JP" dirty="0"/>
              <a:t>My organizations’ issue or challenge on the promotion of social participation of persons with disabilities through sports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My expectations from this course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8054336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528</TotalTime>
  <Words>89</Words>
  <Application>Microsoft Office PowerPoint</Application>
  <PresentationFormat>画面に合わせる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Trebuchet MS 本文</vt:lpstr>
      <vt:lpstr>Arial</vt:lpstr>
      <vt:lpstr>Trebuchet MS</vt:lpstr>
      <vt:lpstr>Wingdings 3</vt:lpstr>
      <vt:lpstr>ファセット</vt:lpstr>
      <vt:lpstr>JICA KCCP Program ”Promotion of Social Participation of Persons with Disabilities through Sports (A)”</vt:lpstr>
      <vt:lpstr>JICA KCCP Program ”Promotion of Social Participation of Persons with Disabilities through Sports (A)”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INCEPTION REPORT</dc:title>
  <dc:creator>ISAWA Hitomi/JICA</dc:creator>
  <cp:lastModifiedBy>コ・イノベーション研究所 一般社団法人</cp:lastModifiedBy>
  <cp:revision>17</cp:revision>
  <dcterms:created xsi:type="dcterms:W3CDTF">2017-05-22T02:40:24Z</dcterms:created>
  <dcterms:modified xsi:type="dcterms:W3CDTF">2021-09-08T03:20:34Z</dcterms:modified>
</cp:coreProperties>
</file>